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6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724" autoAdjust="0"/>
  </p:normalViewPr>
  <p:slideViewPr>
    <p:cSldViewPr>
      <p:cViewPr varScale="1">
        <p:scale>
          <a:sx n="65" d="100"/>
          <a:sy n="65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357189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Гончарное производство в Ульяновске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71802" y="5786454"/>
            <a:ext cx="5857916" cy="857256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Подготовила воспитатель </a:t>
            </a:r>
            <a:r>
              <a:rPr lang="ru-RU" sz="2800" dirty="0" err="1" smtClean="0">
                <a:solidFill>
                  <a:schemeClr val="tx1"/>
                </a:solidFill>
              </a:rPr>
              <a:t>Куданова</a:t>
            </a:r>
            <a:r>
              <a:rPr lang="ru-RU" sz="2800" dirty="0" smtClean="0">
                <a:solidFill>
                  <a:schemeClr val="tx1"/>
                </a:solidFill>
              </a:rPr>
              <a:t> О.В.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ome\Desktop\P11405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048596" cy="6451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ome\Desktop\P11405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477256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ome\Desktop\009697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7658128" cy="4714908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0" y="5786438"/>
            <a:ext cx="5500688" cy="785812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Миска (тарелка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ШО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6197"/>
            <a:ext cx="5357512" cy="623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0" y="5572125"/>
            <a:ext cx="7772400" cy="12858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 Горшок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АРОВ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85817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0" y="6000750"/>
            <a:ext cx="7486650" cy="5715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жаровня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ИНКИ И МУТОВК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7429552" cy="445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0" y="5786438"/>
            <a:ext cx="7415213" cy="6429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   Кринки и мутовки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ВАШН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92961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0" y="6072188"/>
            <a:ext cx="5214938" cy="5000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Квашни (</a:t>
            </a:r>
            <a:r>
              <a:rPr lang="ru-RU" sz="2800" dirty="0" err="1" smtClean="0">
                <a:solidFill>
                  <a:schemeClr val="tx1"/>
                </a:solidFill>
              </a:rPr>
              <a:t>квашенки</a:t>
            </a:r>
            <a:r>
              <a:rPr lang="ru-RU" sz="2800" dirty="0" smtClean="0">
                <a:solidFill>
                  <a:schemeClr val="tx1"/>
                </a:solidFill>
              </a:rPr>
              <a:t>)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ЧАГ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358113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3086100" y="6072188"/>
            <a:ext cx="6057900" cy="5715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корчаги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48" y="2130424"/>
            <a:ext cx="7286676" cy="1941517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chemeClr val="tx1"/>
                </a:solidFill>
              </a:rPr>
              <a:t>Кроме </a:t>
            </a:r>
            <a:r>
              <a:rPr lang="ru-RU" sz="3100" dirty="0" smtClean="0">
                <a:solidFill>
                  <a:schemeClr val="tx1"/>
                </a:solidFill>
              </a:rPr>
              <a:t> бытовых изделий </a:t>
            </a:r>
            <a:r>
              <a:rPr lang="ru-RU" sz="3100" dirty="0" err="1" smtClean="0">
                <a:solidFill>
                  <a:schemeClr val="tx1"/>
                </a:solidFill>
              </a:rPr>
              <a:t>сухокарсунского</a:t>
            </a:r>
            <a:r>
              <a:rPr lang="ru-RU" sz="3100" dirty="0" smtClean="0">
                <a:solidFill>
                  <a:schemeClr val="tx1"/>
                </a:solidFill>
              </a:rPr>
              <a:t> промысла </a:t>
            </a:r>
            <a:r>
              <a:rPr lang="ru-RU" sz="3100" dirty="0" smtClean="0">
                <a:solidFill>
                  <a:schemeClr val="tx1"/>
                </a:solidFill>
              </a:rPr>
              <a:t>представлена </a:t>
            </a:r>
            <a:r>
              <a:rPr lang="ru-RU" sz="3100" dirty="0" smtClean="0">
                <a:solidFill>
                  <a:schemeClr val="tx1"/>
                </a:solidFill>
              </a:rPr>
              <a:t>современная глиняная игрушка ульяновских мастеров: Деева Александра Ивановича, </a:t>
            </a:r>
            <a:r>
              <a:rPr lang="ru-RU" sz="3100" dirty="0" err="1" smtClean="0">
                <a:solidFill>
                  <a:schemeClr val="tx1"/>
                </a:solidFill>
              </a:rPr>
              <a:t>Одинокова</a:t>
            </a:r>
            <a:r>
              <a:rPr lang="ru-RU" sz="3100" dirty="0" smtClean="0">
                <a:solidFill>
                  <a:schemeClr val="tx1"/>
                </a:solidFill>
              </a:rPr>
              <a:t> Владимира Александровича, Елисеевой Гали Георгиевны, Асафьевой Надежды Алексеевны.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Home\Desktop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520" y="571480"/>
            <a:ext cx="8201538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vviedienskiie-prostory-putievoditiel-po-tierien-ghul-skomu-raionu-ul-ianovskoi-oblasti_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3822"/>
            <a:ext cx="6929486" cy="6121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Home\Desktop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409" y="714356"/>
            <a:ext cx="8657177" cy="542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Home\Desktop\inx960x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15404" cy="5810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Home\Desktop\w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357018" cy="5563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14414" y="500042"/>
            <a:ext cx="6286544" cy="128588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6866" name="Picture 2" descr="C:\Users\Home\Desktop\ghllcudmxh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792413"/>
            <a:ext cx="5255366" cy="362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500063"/>
            <a:ext cx="8286750" cy="592931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 незапамятных времен керамические изделия служили человеку. Повсюду, где имелись природные запасы глины, пригодной для обработки, мастера-гончары создавали разнообразные по форме и декору горшки, миски, кувшины, блюда, фляги и многие другие предметы, необходимые в </a:t>
            </a:r>
            <a:r>
              <a:rPr lang="ru-RU" sz="2400" dirty="0" smtClean="0">
                <a:solidFill>
                  <a:schemeClr val="tx1"/>
                </a:solidFill>
              </a:rPr>
              <a:t>быту. Гончарство </a:t>
            </a:r>
            <a:r>
              <a:rPr lang="ru-RU" sz="2400" dirty="0" smtClean="0">
                <a:solidFill>
                  <a:schemeClr val="tx1"/>
                </a:solidFill>
              </a:rPr>
              <a:t>было наиболее распространённым видом народного творчества в </a:t>
            </a:r>
            <a:r>
              <a:rPr lang="ru-RU" sz="2400" dirty="0" err="1" smtClean="0">
                <a:solidFill>
                  <a:schemeClr val="tx1"/>
                </a:solidFill>
              </a:rPr>
              <a:t>Симбирской</a:t>
            </a:r>
            <a:r>
              <a:rPr lang="ru-RU" sz="2400" dirty="0" smtClean="0">
                <a:solidFill>
                  <a:schemeClr val="tx1"/>
                </a:solidFill>
              </a:rPr>
              <a:t> губернии. В крестьянском быту обязательно были русская печь, ухват и глиняные горшки. Без этой посуды не могла обойтись ни одна </a:t>
            </a:r>
            <a:r>
              <a:rPr lang="ru-RU" sz="2400" dirty="0" smtClean="0">
                <a:solidFill>
                  <a:schemeClr val="tx1"/>
                </a:solidFill>
              </a:rPr>
              <a:t>семья.  Удивительно</a:t>
            </a:r>
            <a:r>
              <a:rPr lang="ru-RU" sz="2400" dirty="0" smtClean="0">
                <a:solidFill>
                  <a:schemeClr val="tx1"/>
                </a:solidFill>
              </a:rPr>
              <a:t>, но как человечество ни продвинулось вперед, а ничего полезнее посуды из чугуна, глины, стекла и дерева не придумало.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500043"/>
            <a:ext cx="8786842" cy="528641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Одним из самых известных центров гончарства было село Сухой Карсун. Промысел сложился в начале XIX века. Во второй половине XIX века в селе существовало уже более ста гончарных мастерских. </a:t>
            </a:r>
            <a:r>
              <a:rPr lang="ru-RU" sz="2400" dirty="0" err="1" smtClean="0">
                <a:solidFill>
                  <a:schemeClr val="tx1"/>
                </a:solidFill>
              </a:rPr>
              <a:t>Сухокарсунские</a:t>
            </a:r>
            <a:r>
              <a:rPr lang="ru-RU" sz="2400" dirty="0" smtClean="0">
                <a:solidFill>
                  <a:schemeClr val="tx1"/>
                </a:solidFill>
              </a:rPr>
              <a:t> мастера делали </a:t>
            </a:r>
            <a:r>
              <a:rPr lang="ru-RU" sz="2400" dirty="0" err="1" smtClean="0">
                <a:solidFill>
                  <a:schemeClr val="tx1"/>
                </a:solidFill>
              </a:rPr>
              <a:t>квашенки</a:t>
            </a:r>
            <a:r>
              <a:rPr lang="ru-RU" sz="2400" dirty="0" smtClean="0">
                <a:solidFill>
                  <a:schemeClr val="tx1"/>
                </a:solidFill>
              </a:rPr>
              <a:t>, горшки, корчаги, сковороды-«</a:t>
            </a:r>
            <a:r>
              <a:rPr lang="ru-RU" sz="2400" dirty="0" err="1" smtClean="0">
                <a:solidFill>
                  <a:schemeClr val="tx1"/>
                </a:solidFill>
              </a:rPr>
              <a:t>жарехи</a:t>
            </a:r>
            <a:r>
              <a:rPr lang="ru-RU" sz="2400" dirty="0" smtClean="0">
                <a:solidFill>
                  <a:schemeClr val="tx1"/>
                </a:solidFill>
              </a:rPr>
              <a:t>», рукомойники, </a:t>
            </a:r>
            <a:r>
              <a:rPr lang="ru-RU" sz="2400" dirty="0" err="1" smtClean="0">
                <a:solidFill>
                  <a:schemeClr val="tx1"/>
                </a:solidFill>
              </a:rPr>
              <a:t>балакири</a:t>
            </a:r>
            <a:r>
              <a:rPr lang="ru-RU" sz="2400" dirty="0" smtClean="0">
                <a:solidFill>
                  <a:schemeClr val="tx1"/>
                </a:solidFill>
              </a:rPr>
              <a:t> (крынки для молока оригинальной формы – с низким туловом и узкой горловиной), кувшины, тарелки, тазы, печные трубы. По заключению специалистов Московского НИИ художественной промышленности, изделия гончарного промысла села Сухой Карсун признаны уникальными и являются самобытным местным сувениром.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ome\Desktop\57260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772" y="370439"/>
            <a:ext cx="7157690" cy="5487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ome\Desktop\DSC074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95250"/>
            <a:ext cx="4457716" cy="6625056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5357813" y="6072188"/>
            <a:ext cx="3786187" cy="7858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                   крынка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ome\Desktop\1_17_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728"/>
            <a:ext cx="5545455" cy="3686187"/>
          </a:xfrm>
          <a:prstGeom prst="rect">
            <a:avLst/>
          </a:prstGeom>
          <a:noFill/>
        </p:spPr>
      </p:pic>
      <p:pic>
        <p:nvPicPr>
          <p:cNvPr id="19459" name="Picture 3" descr="C:\Users\Home\Desktop\glinyaniy-posud--6ea9-1371238562308957-2-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4175534" cy="500064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4357688" y="5929313"/>
            <a:ext cx="4786312" cy="7143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  кувшины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ome\Desktop\128_6_rukomojnik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143932" cy="6221964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0" y="6000750"/>
            <a:ext cx="4857750" cy="6429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Рукомойник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Home\Desktop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810528" cy="5857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</TotalTime>
  <Words>260</Words>
  <PresentationFormat>Экран (4:3)</PresentationFormat>
  <Paragraphs>15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Гончарное производство в Ульяновске</vt:lpstr>
      <vt:lpstr>Слайд 2</vt:lpstr>
      <vt:lpstr>С незапамятных времен керамические изделия служили человеку. Повсюду, где имелись природные запасы глины, пригодной для обработки, мастера-гончары создавали разнообразные по форме и декору горшки, миски, кувшины, блюда, фляги и многие другие предметы, необходимые в быту. Гончарство было наиболее распространённым видом народного творчества в Симбирской губернии. В крестьянском быту обязательно были русская печь, ухват и глиняные горшки. Без этой посуды не могла обойтись ни одна семья.  Удивительно, но как человечество ни продвинулось вперед, а ничего полезнее посуды из чугуна, глины, стекла и дерева не придумало. </vt:lpstr>
      <vt:lpstr>Одним из самых известных центров гончарства было село Сухой Карсун. Промысел сложился в начале XIX века. Во второй половине XIX века в селе существовало уже более ста гончарных мастерских. Сухокарсунские мастера делали квашенки, горшки, корчаги, сковороды-«жарехи», рукомойники, балакири (крынки для молока оригинальной формы – с низким туловом и узкой горловиной), кувшины, тарелки, тазы, печные трубы. По заключению специалистов Московского НИИ художественной промышленности, изделия гончарного промысла села Сухой Карсун признаны уникальными и являются самобытным местным сувениром.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Кроме  бытовых изделий сухокарсунского промысла представлена современная глиняная игрушка ульяновских мастеров: Деева Александра Ивановича, Одинокова Владимира Александровича, Елисеевой Гали Георгиевны, Асафьевой Надежды Алексеевны. </vt:lpstr>
      <vt:lpstr>Слайд 19</vt:lpstr>
      <vt:lpstr>Слайд 20</vt:lpstr>
      <vt:lpstr>Слайд 21</vt:lpstr>
      <vt:lpstr>Слайд 22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Гончарное производство в Ульяновске</dc:title>
  <dc:creator>Home</dc:creator>
  <cp:lastModifiedBy>Home</cp:lastModifiedBy>
  <cp:revision>5</cp:revision>
  <dcterms:created xsi:type="dcterms:W3CDTF">2017-11-14T08:52:57Z</dcterms:created>
  <dcterms:modified xsi:type="dcterms:W3CDTF">2017-11-14T09:39:44Z</dcterms:modified>
</cp:coreProperties>
</file>